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6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3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26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99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98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10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623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43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07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7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24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38A1-5307-49F3-9600-48DAD8AB8ADE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15176-316A-4DAD-AFCA-62B012FB00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5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Impactos da pesquisa antropológica em contextos de crise: uma análise das marcas necropolíticas sobre corpos dissidentes em Mato Grosso do Sul 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Aula Magna do Curso de Ciências Sociais</a:t>
            </a:r>
          </a:p>
          <a:p>
            <a:r>
              <a:rPr lang="pt-BR" b="1" dirty="0">
                <a:solidFill>
                  <a:srgbClr val="7030A0"/>
                </a:solidFill>
              </a:rPr>
              <a:t>P</a:t>
            </a:r>
            <a:r>
              <a:rPr lang="pt-BR" b="1" dirty="0" smtClean="0">
                <a:solidFill>
                  <a:srgbClr val="7030A0"/>
                </a:solidFill>
              </a:rPr>
              <a:t>rof. Dr. </a:t>
            </a:r>
            <a:r>
              <a:rPr lang="pt-BR" b="1" dirty="0" err="1" smtClean="0">
                <a:solidFill>
                  <a:srgbClr val="7030A0"/>
                </a:solidFill>
              </a:rPr>
              <a:t>Esmael</a:t>
            </a:r>
            <a:r>
              <a:rPr lang="pt-BR" b="1" dirty="0" smtClean="0">
                <a:solidFill>
                  <a:srgbClr val="7030A0"/>
                </a:solidFill>
              </a:rPr>
              <a:t> Alves de Oliveira (UFGD).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2 de março de 2020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UFMS/Campus de Naviraí</a:t>
            </a:r>
          </a:p>
          <a:p>
            <a:r>
              <a:rPr lang="pt-BR" b="1" dirty="0" smtClean="0">
                <a:solidFill>
                  <a:srgbClr val="7030A0"/>
                </a:solidFill>
              </a:rPr>
              <a:t>19 horas</a:t>
            </a:r>
          </a:p>
          <a:p>
            <a:pPr algn="just"/>
            <a:endParaRPr lang="pt-BR" dirty="0" smtClean="0">
              <a:solidFill>
                <a:srgbClr val="FF0000"/>
              </a:solidFill>
            </a:endParaRPr>
          </a:p>
          <a:p>
            <a:pPr algn="just"/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4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Currículo lattes do palestrante: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400" dirty="0"/>
              <a:t>O </a:t>
            </a:r>
            <a:r>
              <a:rPr lang="pt-BR" sz="1400" b="1" dirty="0"/>
              <a:t>Prof. Dr. </a:t>
            </a:r>
            <a:r>
              <a:rPr lang="pt-BR" sz="1400" b="1" dirty="0" err="1"/>
              <a:t>Esmael</a:t>
            </a:r>
            <a:r>
              <a:rPr lang="pt-BR" sz="1400" b="1" dirty="0"/>
              <a:t> Alves de Oliveira</a:t>
            </a:r>
            <a:r>
              <a:rPr lang="pt-BR" sz="1400" dirty="0"/>
              <a:t> </a:t>
            </a:r>
            <a:r>
              <a:rPr lang="pt-BR" sz="1400" dirty="0" smtClean="0"/>
              <a:t>é professor adjunto do </a:t>
            </a:r>
            <a:r>
              <a:rPr lang="pt-BR" sz="1400" dirty="0"/>
              <a:t>curso de Ciências </a:t>
            </a:r>
            <a:r>
              <a:rPr lang="pt-BR" sz="1400" dirty="0" smtClean="0"/>
              <a:t>Sociais, </a:t>
            </a:r>
            <a:r>
              <a:rPr lang="pt-BR" sz="1400" dirty="0"/>
              <a:t>do Programa de Pós-Graduação em Antropologia (</a:t>
            </a:r>
            <a:r>
              <a:rPr lang="pt-BR" sz="1400" dirty="0" err="1"/>
              <a:t>PPGAnt</a:t>
            </a:r>
            <a:r>
              <a:rPr lang="pt-BR" sz="1400" dirty="0"/>
              <a:t>) da Faculdade de Ciências Humanas da Universidade Federal da Grande Dourados (FCH/UFGD) e do Programa de Pós-Graduação em Antropologia Social da Universidade Federal de Mato Grosso do Sul (PPGAS/UFMS). Possui graduação em Filosofia pela Universidade Federal do Amazonas - UFAM (2007); Especialização em Antropologia -UFAM (2008); Mestrado em Antropologia Social - PPGAS/UFAM (2009); Doutorado em Antropologia Social pela Universidade Federal de Santa Catarina - PPGAS/UFSC (2014), com estágio doutoral na Universidade Eduardo </a:t>
            </a:r>
            <a:r>
              <a:rPr lang="pt-BR" sz="1400" dirty="0" err="1"/>
              <a:t>Mondlane</a:t>
            </a:r>
            <a:r>
              <a:rPr lang="pt-BR" sz="1400" dirty="0"/>
              <a:t> (UEM/Moçambique). </a:t>
            </a:r>
            <a:r>
              <a:rPr lang="pt-BR" sz="1400" dirty="0" smtClean="0"/>
              <a:t>Realizou pós-doutorado no Programa de Pós-Graduação em Antropologia Social da Universidade Federal do Rio Grande do Sul (PPGAS/UFRGS) junto ao Núcleo de Pesquisa em Antropologia do Corpo e da Saúde (</a:t>
            </a:r>
            <a:r>
              <a:rPr lang="pt-BR" sz="1400" dirty="0" err="1" smtClean="0"/>
              <a:t>Nupacs</a:t>
            </a:r>
            <a:r>
              <a:rPr lang="pt-BR" sz="1400" dirty="0" smtClean="0"/>
              <a:t>) - 2018/2019. </a:t>
            </a:r>
            <a:r>
              <a:rPr lang="pt-BR" sz="1400" dirty="0" smtClean="0"/>
              <a:t>É pesquisador </a:t>
            </a:r>
            <a:r>
              <a:rPr lang="pt-BR" sz="1400" dirty="0"/>
              <a:t>vinculado ao Impróprias - Grupo de Pesquisa em Gênero, Sexualidade e Diferenças. </a:t>
            </a:r>
            <a:endParaRPr lang="pt-BR" sz="1400" dirty="0" smtClean="0"/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400" dirty="0"/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400" dirty="0" smtClean="0"/>
              <a:t>Áreas </a:t>
            </a:r>
            <a:r>
              <a:rPr lang="pt-BR" sz="1400" dirty="0"/>
              <a:t>de interesse: Antropologia Urbana, Cinema/Imagens, Antropologia do Corpo e da Saúde, Gênero e </a:t>
            </a:r>
            <a:r>
              <a:rPr lang="pt-BR" sz="1400"/>
              <a:t>Sexualidade</a:t>
            </a:r>
            <a:r>
              <a:rPr lang="pt-BR" sz="1400" smtClean="0"/>
              <a:t>.</a:t>
            </a:r>
            <a:endParaRPr lang="pt-BR" sz="1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4741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245</Words>
  <Application>Microsoft Office PowerPoint</Application>
  <PresentationFormat>Apresentação na tela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Impactos da pesquisa antropológica em contextos de crise: uma análise das marcas necropolíticas sobre corpos dissidentes em Mato Grosso do Sul </vt:lpstr>
      <vt:lpstr>Currículo lattes do palestrante:</vt:lpstr>
    </vt:vector>
  </TitlesOfParts>
  <Company>UFMS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Impactos da pesquisa antropológica em contextos de crise: uma análise das marcas necropolíticas sobre corpos dissidentes em Mato Grosso do Sul</dc:title>
  <dc:creator>raquel.duran</dc:creator>
  <cp:lastModifiedBy>raquel.duran</cp:lastModifiedBy>
  <cp:revision>4</cp:revision>
  <dcterms:created xsi:type="dcterms:W3CDTF">2020-02-12T20:06:15Z</dcterms:created>
  <dcterms:modified xsi:type="dcterms:W3CDTF">2020-02-12T20:23:39Z</dcterms:modified>
</cp:coreProperties>
</file>